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89" r:id="rId4"/>
    <p:sldId id="2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FF"/>
    <a:srgbClr val="99FFCC"/>
    <a:srgbClr val="99CC00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7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0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2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3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2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8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D0941-564D-4699-8059-838C04F6754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B52FB-3BBE-4252-84CB-AD0EE0B2E6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jpeg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ndinamarca biodiver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057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9" y="457200"/>
            <a:ext cx="918967" cy="109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202085" y="605449"/>
            <a:ext cx="51632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GIMNASIO CAMPESTRE</a:t>
            </a:r>
            <a:endParaRPr kumimoji="0" lang="en-US" altLang="en-US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5771" y="2482256"/>
            <a:ext cx="7634515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DEPARTAMENTOS DE ESPAÑOL, SOCIALES Y CENTROS DE ESTUDIOS EN ECOLOGÍA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11: </a:t>
            </a:r>
            <a:r>
              <a:rPr lang="es-ES" altLang="en-US" sz="3200" b="1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</a:t>
            </a:r>
            <a:r>
              <a:rPr lang="es-ES" altLang="en-US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LA REGIÓN ANDINA QUE 	QUEREMOS VER…</a:t>
            </a:r>
            <a:endParaRPr lang="en-US" alt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3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kumimoji="0" lang="es-E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29 DE MAYO DE 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PRIMERO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n-US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85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FORMACIÓN IMPORTANTE PARA LA COMUNIDAD. - Alcaldía Municipal d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7218" r="3563" b="9294"/>
          <a:stretch/>
        </p:blipFill>
        <p:spPr bwMode="auto">
          <a:xfrm rot="20405720">
            <a:off x="671914" y="741698"/>
            <a:ext cx="4476466" cy="20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1786" y="3067468"/>
            <a:ext cx="114867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Esta semana solo se envían</a:t>
            </a: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ctividades del jueves, porque el lunes </a:t>
            </a:r>
          </a:p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25 es festivo.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107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19AF4-8BC3-0045-B65C-CE5561B0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1042123"/>
            <a:ext cx="3124352" cy="822031"/>
          </a:xfrm>
        </p:spPr>
        <p:txBody>
          <a:bodyPr>
            <a:normAutofit/>
          </a:bodyPr>
          <a:lstStyle/>
          <a:p>
            <a:r>
              <a:rPr lang="es-CO" sz="4000" b="1" dirty="0"/>
              <a:t>ACTIVIDAD #1: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DA786-0A63-A745-A8E1-77ECD9256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5527033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s-ES_trad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2C6D2F-BC82-F64B-89D7-28794AAA8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940" y="213598"/>
            <a:ext cx="844631" cy="79782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81D2469-3766-944B-A007-65278A980A5F}"/>
              </a:ext>
            </a:extLst>
          </p:cNvPr>
          <p:cNvSpPr txBox="1">
            <a:spLocks/>
          </p:cNvSpPr>
          <p:nvPr/>
        </p:nvSpPr>
        <p:spPr>
          <a:xfrm>
            <a:off x="3815029" y="1276771"/>
            <a:ext cx="7799858" cy="760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CO" sz="2200" b="1" dirty="0">
                <a:solidFill>
                  <a:srgbClr val="0070C0"/>
                </a:solidFill>
                <a:latin typeface="Cavolini"/>
              </a:rPr>
              <a:t>PROYECTO CABALLERO MODERNO ANDANTE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3BEAD1-A7C4-6F46-8A2A-65A9A522681C}"/>
              </a:ext>
            </a:extLst>
          </p:cNvPr>
          <p:cNvSpPr txBox="1"/>
          <p:nvPr/>
        </p:nvSpPr>
        <p:spPr>
          <a:xfrm>
            <a:off x="10070571" y="427845"/>
            <a:ext cx="17002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CO" b="1" dirty="0"/>
              <a:t>20 MINUTOS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4218F2-3BA0-4BE4-BF69-8E30741035DE}"/>
              </a:ext>
            </a:extLst>
          </p:cNvPr>
          <p:cNvSpPr txBox="1"/>
          <p:nvPr/>
        </p:nvSpPr>
        <p:spPr>
          <a:xfrm>
            <a:off x="609155" y="1641395"/>
            <a:ext cx="1100573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 smtClean="0"/>
              <a:t>¡Hola Gimnasianos!</a:t>
            </a:r>
            <a:r>
              <a:rPr lang="es-ES" sz="2000" b="1" dirty="0"/>
              <a:t> </a:t>
            </a:r>
          </a:p>
          <a:p>
            <a:pPr algn="ctr"/>
            <a:r>
              <a:rPr lang="es-ES" sz="2000" b="1" dirty="0"/>
              <a:t>Bienvenidos a su último registro en la bitácora como Caballeros en </a:t>
            </a:r>
            <a:endParaRPr lang="es-ES" sz="2000" b="1" dirty="0" smtClean="0"/>
          </a:p>
          <a:p>
            <a:pPr algn="ctr"/>
            <a:r>
              <a:rPr lang="es-ES" sz="2000" b="1" dirty="0" smtClean="0"/>
              <a:t>la </a:t>
            </a:r>
            <a:r>
              <a:rPr lang="es-ES" sz="2000" b="1" dirty="0"/>
              <a:t>travesía por algunas regiones de Colombia. </a:t>
            </a:r>
          </a:p>
          <a:p>
            <a:pPr algn="ctr"/>
            <a:r>
              <a:rPr lang="es-ES" sz="2000" b="1" dirty="0"/>
              <a:t>Estamos en la Región Andina, la </a:t>
            </a:r>
            <a:r>
              <a:rPr lang="es-ES" sz="2000" b="1" dirty="0" smtClean="0"/>
              <a:t>nuestra. </a:t>
            </a:r>
            <a:endParaRPr lang="es-ES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668B5B-FB96-4B9C-961D-C63E6D181D62}"/>
              </a:ext>
            </a:extLst>
          </p:cNvPr>
          <p:cNvSpPr txBox="1"/>
          <p:nvPr/>
        </p:nvSpPr>
        <p:spPr>
          <a:xfrm>
            <a:off x="609154" y="3216644"/>
            <a:ext cx="1039094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dirty="0"/>
              <a:t>1. 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Escuchen</a:t>
            </a:r>
            <a:r>
              <a:rPr lang="es-ES" sz="2000" dirty="0" smtClean="0"/>
              <a:t> </a:t>
            </a:r>
            <a:r>
              <a:rPr lang="es-ES" sz="2000" dirty="0"/>
              <a:t>el </a:t>
            </a:r>
            <a:r>
              <a:rPr lang="es-ES" sz="2000" dirty="0" smtClean="0"/>
              <a:t>audio.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2. </a:t>
            </a:r>
            <a:r>
              <a:rPr lang="es-ES" sz="2000" b="1" dirty="0" smtClean="0">
                <a:solidFill>
                  <a:srgbClr val="002060"/>
                </a:solidFill>
              </a:rPr>
              <a:t>Piensen</a:t>
            </a:r>
            <a:r>
              <a:rPr lang="es-ES" sz="2000" dirty="0" smtClean="0"/>
              <a:t> </a:t>
            </a:r>
            <a:r>
              <a:rPr lang="es-ES" sz="2000" dirty="0"/>
              <a:t>cuáles de </a:t>
            </a:r>
            <a:r>
              <a:rPr lang="es-ES" sz="2000" dirty="0" smtClean="0"/>
              <a:t>sus </a:t>
            </a:r>
            <a:r>
              <a:rPr lang="es-ES" sz="2000" dirty="0"/>
              <a:t>actividades diarias puede convertirse en una </a:t>
            </a:r>
            <a:r>
              <a:rPr lang="es-ES" sz="2000" b="1" dirty="0">
                <a:solidFill>
                  <a:srgbClr val="C00000"/>
                </a:solidFill>
              </a:rPr>
              <a:t>problemática ambiental</a:t>
            </a:r>
            <a:r>
              <a:rPr lang="es-ES" sz="2000" dirty="0"/>
              <a:t>. 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3.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Escuchen</a:t>
            </a:r>
            <a:r>
              <a:rPr lang="es-ES" sz="2000" dirty="0" smtClean="0"/>
              <a:t> </a:t>
            </a:r>
            <a:r>
              <a:rPr lang="es-ES" sz="2000" dirty="0"/>
              <a:t>el audio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4723407" y="58513"/>
            <a:ext cx="24986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Jueves</a:t>
            </a:r>
            <a:endParaRPr lang="es-E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4" name="SEMANA 11 - SUSSY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771" y="3162157"/>
            <a:ext cx="609600" cy="609600"/>
          </a:xfrm>
          <a:prstGeom prst="rect">
            <a:avLst/>
          </a:prstGeom>
        </p:spPr>
      </p:pic>
      <p:pic>
        <p:nvPicPr>
          <p:cNvPr id="15" name="SEMANA 11 - SUSSY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771" y="4340028"/>
            <a:ext cx="609600" cy="609600"/>
          </a:xfrm>
          <a:prstGeom prst="rect">
            <a:avLst/>
          </a:prstGeom>
        </p:spPr>
      </p:pic>
      <p:pic>
        <p:nvPicPr>
          <p:cNvPr id="1026" name="Picture 2" descr="Europa: Cambiar combustibles fósiles por energía limpia es posible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20" y="4284785"/>
            <a:ext cx="4286406" cy="2412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0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c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2" y="2821199"/>
            <a:ext cx="3736165" cy="2023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919AF4-8BC3-0045-B65C-CE5561B0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1042123"/>
            <a:ext cx="3124352" cy="822031"/>
          </a:xfrm>
        </p:spPr>
        <p:txBody>
          <a:bodyPr>
            <a:normAutofit/>
          </a:bodyPr>
          <a:lstStyle/>
          <a:p>
            <a:r>
              <a:rPr lang="es-CO" sz="4000" b="1" dirty="0"/>
              <a:t>ACTIVIDAD #1: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2C6D2F-BC82-F64B-89D7-28794AAA8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0" y="213598"/>
            <a:ext cx="844631" cy="79782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81D2469-3766-944B-A007-65278A980A5F}"/>
              </a:ext>
            </a:extLst>
          </p:cNvPr>
          <p:cNvSpPr txBox="1">
            <a:spLocks/>
          </p:cNvSpPr>
          <p:nvPr/>
        </p:nvSpPr>
        <p:spPr>
          <a:xfrm>
            <a:off x="3815029" y="1276771"/>
            <a:ext cx="7799858" cy="760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CO" sz="2200" b="1" dirty="0">
                <a:solidFill>
                  <a:srgbClr val="0070C0"/>
                </a:solidFill>
                <a:latin typeface="Cavolini"/>
              </a:rPr>
              <a:t>PROYECTO CABALLERO MODERNO ANDANTE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3BEAD1-A7C4-6F46-8A2A-65A9A522681C}"/>
              </a:ext>
            </a:extLst>
          </p:cNvPr>
          <p:cNvSpPr txBox="1"/>
          <p:nvPr/>
        </p:nvSpPr>
        <p:spPr>
          <a:xfrm>
            <a:off x="10070571" y="427845"/>
            <a:ext cx="170021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CO" b="1" dirty="0"/>
              <a:t>20 MINUTOS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668B5B-FB96-4B9C-961D-C63E6D181D62}"/>
              </a:ext>
            </a:extLst>
          </p:cNvPr>
          <p:cNvSpPr txBox="1"/>
          <p:nvPr/>
        </p:nvSpPr>
        <p:spPr>
          <a:xfrm>
            <a:off x="777282" y="2425075"/>
            <a:ext cx="1039094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71888" algn="just"/>
            <a:r>
              <a:rPr lang="es-ES" sz="2000" dirty="0" smtClean="0"/>
              <a:t>4</a:t>
            </a:r>
            <a:r>
              <a:rPr lang="es-ES" sz="2000" dirty="0"/>
              <a:t>. </a:t>
            </a:r>
            <a:r>
              <a:rPr lang="es-ES" sz="2000" dirty="0" smtClean="0"/>
              <a:t>Caballeros, </a:t>
            </a:r>
            <a:r>
              <a:rPr lang="es-ES" sz="2000" b="1" dirty="0">
                <a:solidFill>
                  <a:srgbClr val="00B050"/>
                </a:solidFill>
              </a:rPr>
              <a:t>en </a:t>
            </a:r>
            <a:r>
              <a:rPr lang="es-ES" sz="2000" b="1" dirty="0" smtClean="0">
                <a:solidFill>
                  <a:srgbClr val="00B050"/>
                </a:solidFill>
              </a:rPr>
              <a:t>sus bitácoras registren </a:t>
            </a:r>
            <a:r>
              <a:rPr lang="es-ES" sz="2000" dirty="0"/>
              <a:t>lo que </a:t>
            </a:r>
            <a:r>
              <a:rPr lang="es-ES" sz="2000" dirty="0" err="1"/>
              <a:t>Sussy</a:t>
            </a:r>
            <a:r>
              <a:rPr lang="es-ES" sz="2000" dirty="0"/>
              <a:t> </a:t>
            </a:r>
            <a:r>
              <a:rPr lang="es-ES" sz="2000" dirty="0" smtClean="0"/>
              <a:t>les </a:t>
            </a:r>
            <a:r>
              <a:rPr lang="es-ES" sz="2000" dirty="0"/>
              <a:t>pidió : </a:t>
            </a:r>
            <a:endParaRPr lang="es-ES" sz="2000" dirty="0" smtClean="0"/>
          </a:p>
          <a:p>
            <a:pPr marL="3671888" algn="just"/>
            <a:r>
              <a:rPr lang="es-ES" sz="2000" dirty="0"/>
              <a:t> </a:t>
            </a:r>
            <a:r>
              <a:rPr lang="es-ES" sz="2000" dirty="0" smtClean="0"/>
              <a:t>    La </a:t>
            </a:r>
            <a:r>
              <a:rPr lang="es-ES" sz="2000" dirty="0"/>
              <a:t>actividad que </a:t>
            </a:r>
            <a:r>
              <a:rPr lang="es-ES" sz="2000" dirty="0" smtClean="0"/>
              <a:t>realizan </a:t>
            </a:r>
            <a:r>
              <a:rPr lang="es-ES" sz="2000" dirty="0"/>
              <a:t>de forma cotidiana y </a:t>
            </a:r>
            <a:r>
              <a:rPr lang="es-ES" sz="2000" dirty="0" smtClean="0"/>
              <a:t>cómo </a:t>
            </a:r>
            <a:r>
              <a:rPr lang="es-ES" sz="2000" dirty="0"/>
              <a:t>esta se puede convertir en una </a:t>
            </a:r>
            <a:r>
              <a:rPr lang="es-ES" sz="2000" dirty="0" smtClean="0"/>
              <a:t>problemática </a:t>
            </a:r>
            <a:r>
              <a:rPr lang="es-ES" sz="2000" dirty="0"/>
              <a:t>ambiental. No </a:t>
            </a:r>
            <a:r>
              <a:rPr lang="es-ES" sz="2000" dirty="0" smtClean="0"/>
              <a:t>olviden </a:t>
            </a:r>
            <a:r>
              <a:rPr lang="es-ES" sz="2000" dirty="0"/>
              <a:t>identificar el recurso natural </a:t>
            </a:r>
            <a:r>
              <a:rPr lang="es-ES" sz="2000" dirty="0" smtClean="0"/>
              <a:t>que </a:t>
            </a:r>
            <a:r>
              <a:rPr lang="es-ES" sz="2000" dirty="0"/>
              <a:t>está </a:t>
            </a:r>
            <a:r>
              <a:rPr lang="es-ES" sz="2000" dirty="0" smtClean="0"/>
              <a:t>siendo </a:t>
            </a:r>
            <a:r>
              <a:rPr lang="es-ES" sz="2000" dirty="0"/>
              <a:t>afectado. </a:t>
            </a:r>
          </a:p>
          <a:p>
            <a:pPr marL="3671888" algn="just"/>
            <a:endParaRPr lang="es-ES" sz="2000" dirty="0" smtClean="0"/>
          </a:p>
          <a:p>
            <a:pPr marL="3671888" algn="just"/>
            <a:r>
              <a:rPr lang="es-ES" sz="2000" dirty="0" smtClean="0"/>
              <a:t>5. </a:t>
            </a:r>
            <a:r>
              <a:rPr lang="es-ES" sz="2000" b="1" dirty="0" smtClean="0">
                <a:solidFill>
                  <a:srgbClr val="C00000"/>
                </a:solidFill>
              </a:rPr>
              <a:t>Describan</a:t>
            </a:r>
            <a:r>
              <a:rPr lang="es-ES" sz="2000" dirty="0" smtClean="0"/>
              <a:t> </a:t>
            </a:r>
            <a:r>
              <a:rPr lang="es-ES" sz="2000" dirty="0"/>
              <a:t>las acciones que </a:t>
            </a:r>
            <a:r>
              <a:rPr lang="es-ES" sz="2000" dirty="0" smtClean="0"/>
              <a:t>pueden </a:t>
            </a:r>
            <a:r>
              <a:rPr lang="es-ES" sz="2000" dirty="0"/>
              <a:t>realizar </a:t>
            </a:r>
            <a:r>
              <a:rPr lang="es-ES" sz="2000" dirty="0" smtClean="0"/>
              <a:t>ustedes </a:t>
            </a:r>
            <a:r>
              <a:rPr lang="es-ES" sz="2000" dirty="0"/>
              <a:t>y </a:t>
            </a:r>
            <a:r>
              <a:rPr lang="es-ES" sz="2000" dirty="0" smtClean="0"/>
              <a:t>sus familias </a:t>
            </a:r>
            <a:r>
              <a:rPr lang="es-ES" sz="2000" dirty="0"/>
              <a:t>para solucionar y mejorar las condiciones de </a:t>
            </a:r>
            <a:r>
              <a:rPr lang="es-ES" sz="2000" dirty="0" smtClean="0"/>
              <a:t>sus casas </a:t>
            </a:r>
            <a:r>
              <a:rPr lang="es-ES" sz="2000" dirty="0"/>
              <a:t>y evitar generar un daño ambiental local (barrio/ciudad</a:t>
            </a:r>
            <a:r>
              <a:rPr lang="es-ES" sz="2000" dirty="0" smtClean="0"/>
              <a:t>).</a:t>
            </a:r>
            <a:r>
              <a:rPr lang="es-ES" sz="2000" dirty="0"/>
              <a:t> </a:t>
            </a:r>
            <a:endParaRPr lang="es-ES" sz="2000" dirty="0" smtClean="0"/>
          </a:p>
          <a:p>
            <a:pPr algn="just"/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7" name="Rectángulo 6"/>
          <p:cNvSpPr/>
          <p:nvPr/>
        </p:nvSpPr>
        <p:spPr>
          <a:xfrm>
            <a:off x="4723405" y="58513"/>
            <a:ext cx="24986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Jueves</a:t>
            </a:r>
            <a:endParaRPr lang="es-E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066484B-0473-1845-B615-6C5E99B17C02}"/>
              </a:ext>
            </a:extLst>
          </p:cNvPr>
          <p:cNvGrpSpPr/>
          <p:nvPr/>
        </p:nvGrpSpPr>
        <p:grpSpPr>
          <a:xfrm>
            <a:off x="9071539" y="1600336"/>
            <a:ext cx="2699244" cy="702397"/>
            <a:chOff x="9073656" y="1194434"/>
            <a:chExt cx="2699244" cy="702397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A17015BC-AF8C-E64F-B96E-0508C8899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3656" y="1194434"/>
              <a:ext cx="698994" cy="626371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CAFB7660-0B19-8941-99D4-D15E7951360B}"/>
                </a:ext>
              </a:extLst>
            </p:cNvPr>
            <p:cNvSpPr txBox="1"/>
            <p:nvPr/>
          </p:nvSpPr>
          <p:spPr>
            <a:xfrm>
              <a:off x="9772650" y="1250500"/>
              <a:ext cx="2000250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s-CO" b="1" dirty="0"/>
                <a:t>Esta actividad debe enviarse </a:t>
              </a:r>
            </a:p>
          </p:txBody>
        </p:sp>
      </p:grpSp>
      <p:pic>
        <p:nvPicPr>
          <p:cNvPr id="14" name="Picture 2" descr="INFORMACIÓN IMPORTANTE PARA LA COMUNIDAD. - Alcaldía Municipal d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7218" r="3563" b="9294"/>
          <a:stretch/>
        </p:blipFill>
        <p:spPr bwMode="auto">
          <a:xfrm rot="20978005">
            <a:off x="1124187" y="5352398"/>
            <a:ext cx="1993155" cy="8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89214" y="5089553"/>
            <a:ext cx="78433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olviden, que en la bitácora, además de las problemáticas</a:t>
            </a:r>
          </a:p>
          <a:p>
            <a:pPr algn="ctr"/>
            <a:r>
              <a:rPr lang="es-E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es-ES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mbientales, el caballero seguirá recolectando los tesoros </a:t>
            </a:r>
          </a:p>
          <a:p>
            <a:pPr algn="ctr"/>
            <a:r>
              <a:rPr lang="es-ES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para su rey (lo que más le gustó de la Región Andina).</a:t>
            </a:r>
            <a:endParaRPr lang="es-ES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0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4574</TotalTime>
  <Words>150</Words>
  <Application>Microsoft Office PowerPoint</Application>
  <PresentationFormat>Panorámica</PresentationFormat>
  <Paragraphs>44</Paragraphs>
  <Slides>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Cavolini</vt:lpstr>
      <vt:lpstr>Times New Roman</vt:lpstr>
      <vt:lpstr>Tema de Office</vt:lpstr>
      <vt:lpstr>Presentación de PowerPoint</vt:lpstr>
      <vt:lpstr>Presentación de PowerPoint</vt:lpstr>
      <vt:lpstr>ACTIVIDAD #1:</vt:lpstr>
      <vt:lpstr>ACTIVIDAD #1: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Castillo</dc:creator>
  <cp:lastModifiedBy>Angela Castillo</cp:lastModifiedBy>
  <cp:revision>166</cp:revision>
  <dcterms:created xsi:type="dcterms:W3CDTF">2020-03-30T14:26:09Z</dcterms:created>
  <dcterms:modified xsi:type="dcterms:W3CDTF">2020-05-21T17:07:23Z</dcterms:modified>
</cp:coreProperties>
</file>